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6" r:id="rId8"/>
    <p:sldId id="261" r:id="rId9"/>
    <p:sldId id="26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012"/>
    <p:restoredTop sz="94660"/>
  </p:normalViewPr>
  <p:slideViewPr>
    <p:cSldViewPr snapToGrid="0">
      <p:cViewPr varScale="1">
        <p:scale>
          <a:sx n="84" d="100"/>
          <a:sy n="84" d="100"/>
        </p:scale>
        <p:origin x="797" y="8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1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 lvl="0">
              <a:defRPr/>
            </a:pPr>
            <a:fld id="{2EBD1A0C-2187-4BF0-8D2B-0076FB8E9A62}" type="slidenum">
              <a:rPr lang="ru-RU" altLang="ru-RU"/>
              <a:pPr lvl="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363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574"/>
            <a:ext cx="9144000" cy="501613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82778" y="4651911"/>
            <a:ext cx="8115014" cy="11735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Использование </a:t>
            </a:r>
            <a:r>
              <a:rPr lang="ru-RU" sz="40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информационных систем и технологий в подготовке научной работы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70178" y="5881159"/>
            <a:ext cx="6831979" cy="73203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информационного права и цифровых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810600"/>
            <a:ext cx="7886700" cy="9408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Как будут проходить занятия?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803" y="166972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 На занятиях выполняем ТВОРЧЕСКОЕ ЗАДАНИЯ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по </a:t>
            </a:r>
            <a:r>
              <a:rPr lang="ru-RU" sz="2400" b="1" dirty="0">
                <a:solidFill>
                  <a:srgbClr val="002060"/>
                </a:solidFill>
              </a:rPr>
              <a:t>выбранной теме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подбираем информацию по тематике кафедры;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готовим устное сообщение;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пишем и оформляем публикацию;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готовим </a:t>
            </a:r>
            <a:r>
              <a:rPr lang="ru-RU" sz="2400" b="1" dirty="0" smtClean="0">
                <a:solidFill>
                  <a:srgbClr val="002060"/>
                </a:solidFill>
              </a:rPr>
              <a:t>презентацию;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Выступаем на круглом столе,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конференции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32" y="3845392"/>
            <a:ext cx="2652689" cy="19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Значение дисциплины для дальнейшего обучения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734" y="2211196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Сформированы устойчивые навыки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поиска информации,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подготовки документов </a:t>
            </a:r>
            <a:r>
              <a:rPr lang="ru-RU" sz="2400" b="1" dirty="0" smtClean="0">
                <a:solidFill>
                  <a:srgbClr val="002060"/>
                </a:solidFill>
              </a:rPr>
              <a:t>разного объема и структуры,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подготовка научных публикаций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Подготовки </a:t>
            </a:r>
            <a:r>
              <a:rPr lang="ru-RU" sz="2400" b="1" dirty="0">
                <a:solidFill>
                  <a:srgbClr val="002060"/>
                </a:solidFill>
              </a:rPr>
              <a:t>презентаций для сопровождения публичных выступлений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52" y="5108888"/>
            <a:ext cx="2068938" cy="13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950" y="4844007"/>
            <a:ext cx="1374314" cy="147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Значение дисциплины для практической работы юриста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734" y="2083944"/>
            <a:ext cx="7886700" cy="33145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Устойчивые навыки 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Информационного поиска  , 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Подготовки документов научного и профессионального назначения,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Подготовки презентаций для сопровождения публичных выступлений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Это необходимое </a:t>
            </a:r>
            <a:r>
              <a:rPr lang="ru-RU" b="1" dirty="0">
                <a:solidFill>
                  <a:srgbClr val="002060"/>
                </a:solidFill>
              </a:rPr>
              <a:t>условие успешности в профессиональной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076" y="5130816"/>
            <a:ext cx="1740431" cy="133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733" y="5197102"/>
            <a:ext cx="192011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  <a:endParaRPr lang="ru-RU" altLang="ru-RU" sz="4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866952"/>
            <a:ext cx="7886700" cy="9408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Цель </a:t>
            </a:r>
            <a:r>
              <a:rPr lang="ru-RU" b="1" dirty="0"/>
              <a:t>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1995604"/>
            <a:ext cx="7886700" cy="465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Сформировать устойчивые </a:t>
            </a:r>
            <a:r>
              <a:rPr lang="ru-RU" sz="2400" b="1" dirty="0" smtClean="0">
                <a:solidFill>
                  <a:srgbClr val="002060"/>
                </a:solidFill>
              </a:rPr>
              <a:t>навыки использования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основных источников правовой информации и технологий работы с ними,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информационных технологий подготовки и оформления документов,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информационных технологий представления информации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264" y="4636891"/>
            <a:ext cx="2756526" cy="19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45" y="891638"/>
            <a:ext cx="7886700" cy="940860"/>
          </a:xfrm>
        </p:spPr>
        <p:txBody>
          <a:bodyPr/>
          <a:lstStyle/>
          <a:p>
            <a:pPr algn="ctr"/>
            <a:r>
              <a:rPr lang="ru-RU" b="1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345" y="1737193"/>
            <a:ext cx="7615478" cy="397073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Освоение информационных </a:t>
            </a:r>
            <a:r>
              <a:rPr lang="ru-RU" sz="2400" b="1" dirty="0">
                <a:solidFill>
                  <a:srgbClr val="002060"/>
                </a:solidFill>
              </a:rPr>
              <a:t>технологий поиска и сохранения правовой </a:t>
            </a:r>
            <a:r>
              <a:rPr lang="ru-RU" sz="2400" b="1" dirty="0" smtClean="0">
                <a:solidFill>
                  <a:srgbClr val="002060"/>
                </a:solidFill>
              </a:rPr>
              <a:t> и научной информации </a:t>
            </a:r>
            <a:r>
              <a:rPr lang="ru-RU" sz="2400" b="1" dirty="0">
                <a:solidFill>
                  <a:srgbClr val="002060"/>
                </a:solidFill>
              </a:rPr>
              <a:t>в Интернет-источниках и справочно-правовых системах;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совершенствование навыков применения </a:t>
            </a:r>
            <a:r>
              <a:rPr lang="ru-RU" sz="2400" b="1" dirty="0">
                <a:solidFill>
                  <a:srgbClr val="002060"/>
                </a:solidFill>
              </a:rPr>
              <a:t>информационных технологий </a:t>
            </a:r>
            <a:r>
              <a:rPr lang="ru-RU" sz="2400" b="1" dirty="0" smtClean="0">
                <a:solidFill>
                  <a:srgbClr val="002060"/>
                </a:solidFill>
              </a:rPr>
              <a:t>для подготовки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</a:rPr>
              <a:t>оформления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документов в учебной, научной и профессиональной деятельности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освоение технологии представления </a:t>
            </a:r>
            <a:r>
              <a:rPr lang="ru-RU" sz="2400" b="1" dirty="0" smtClean="0">
                <a:solidFill>
                  <a:srgbClr val="002060"/>
                </a:solidFill>
              </a:rPr>
              <a:t>информации при публичном выступлении.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" y="492669"/>
            <a:ext cx="1003491" cy="8287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22" y="5121729"/>
            <a:ext cx="1942144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Для кого предназначена дисциплина?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192" y="1983849"/>
            <a:ext cx="5711532" cy="32946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Для обучающихся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всех специальностей и всех  направлений обучения!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017" y="5621011"/>
            <a:ext cx="994730" cy="6217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461" y="3594321"/>
            <a:ext cx="2667694" cy="29371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06" y="4552080"/>
            <a:ext cx="2340538" cy="16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6802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Что изучается в ходе освоения дисциплины?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09" y="1895516"/>
            <a:ext cx="7931349" cy="412221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</a:rPr>
              <a:t>Вы научитесь вести поиск в </a:t>
            </a:r>
            <a:r>
              <a:rPr lang="ru-RU" b="1" dirty="0" smtClean="0">
                <a:solidFill>
                  <a:srgbClr val="002060"/>
                </a:solidFill>
              </a:rPr>
              <a:t>Интернет-источниках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актуальной</a:t>
            </a:r>
            <a:r>
              <a:rPr lang="ru-RU" b="1" dirty="0">
                <a:solidFill>
                  <a:srgbClr val="002060"/>
                </a:solidFill>
              </a:rPr>
              <a:t>, достоверной информации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>
                <a:solidFill>
                  <a:srgbClr val="002060"/>
                </a:solidFill>
              </a:rPr>
              <a:t>решения учебных, научных и профессиональных </a:t>
            </a:r>
            <a:r>
              <a:rPr lang="ru-RU" b="1" dirty="0" smtClean="0">
                <a:solidFill>
                  <a:srgbClr val="002060"/>
                </a:solidFill>
              </a:rPr>
              <a:t>задач!!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24" y="4116240"/>
            <a:ext cx="3265734" cy="20299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04" y="4040972"/>
            <a:ext cx="2810554" cy="22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6802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Что изучается в ходе освоения дисциплины?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9882" y="2056491"/>
            <a:ext cx="3502876" cy="379467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Научитесь использовать 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СПРАВОЧНЫЕ ПРАВОВЫЕ СИСТЕМЫ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своей учебной и научной работе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57" y="2056490"/>
            <a:ext cx="4347661" cy="27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6802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Что изучается в ходе освоения дисциплины?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686" y="2034862"/>
            <a:ext cx="7663072" cy="243410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</a:rPr>
              <a:t>Вы научитесь </a:t>
            </a:r>
            <a:r>
              <a:rPr lang="ru-RU" sz="3200" b="1" dirty="0" smtClean="0">
                <a:solidFill>
                  <a:srgbClr val="002060"/>
                </a:solidFill>
              </a:rPr>
              <a:t>оформлять документы разного объема и структуры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для </a:t>
            </a:r>
            <a:r>
              <a:rPr lang="ru-RU" sz="3200" b="1" dirty="0">
                <a:solidFill>
                  <a:srgbClr val="002060"/>
                </a:solidFill>
              </a:rPr>
              <a:t>решения учебных, научных и профессиональных </a:t>
            </a:r>
            <a:r>
              <a:rPr lang="ru-RU" sz="3200" b="1" dirty="0" smtClean="0">
                <a:solidFill>
                  <a:srgbClr val="002060"/>
                </a:solidFill>
              </a:rPr>
              <a:t>задач!!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6" y="4939982"/>
            <a:ext cx="2016804" cy="15882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621" y="4375979"/>
            <a:ext cx="2039666" cy="20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Тематический план дисциплины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123497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Тема </a:t>
            </a:r>
            <a:r>
              <a:rPr lang="ru-RU" b="1" dirty="0">
                <a:solidFill>
                  <a:srgbClr val="002060"/>
                </a:solidFill>
              </a:rPr>
              <a:t>1. Поиск правовой и научной информации в различных типах источников в сети Интернет.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Тема 2.  Подготовка и оформление научной работы.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Тема3. Подготовка публикаций и презентаций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687" y="4844007"/>
            <a:ext cx="2163241" cy="16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810600"/>
            <a:ext cx="7886700" cy="9408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Как будут проходить занятия?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803" y="166972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 В </a:t>
            </a:r>
            <a:r>
              <a:rPr lang="ru-RU" sz="2400" b="1" dirty="0">
                <a:solidFill>
                  <a:srgbClr val="002060"/>
                </a:solidFill>
              </a:rPr>
              <a:t>компьютерном классе  </a:t>
            </a:r>
            <a:r>
              <a:rPr lang="ru-RU" sz="2400" b="1" dirty="0" smtClean="0">
                <a:solidFill>
                  <a:srgbClr val="002060"/>
                </a:solidFill>
              </a:rPr>
              <a:t>выполняем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ПРАКТИЧЕСКИЕ ЗАДАНИЯ 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по поиску правовой информации в Интернет-источниках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по поиску и подбору информации в справочно-правовых системах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по подготовке и оформлению текстовых документов сложной </a:t>
            </a:r>
            <a:r>
              <a:rPr lang="ru-RU" sz="2000" b="1" dirty="0" smtClean="0">
                <a:solidFill>
                  <a:srgbClr val="002060"/>
                </a:solidFill>
              </a:rPr>
              <a:t>структуры (курсовых работ, рефератов, отчетов)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по подготовке текстовых документов профессиональной </a:t>
            </a:r>
            <a:r>
              <a:rPr lang="ru-RU" sz="2000" b="1" dirty="0" smtClean="0">
                <a:solidFill>
                  <a:srgbClr val="002060"/>
                </a:solidFill>
              </a:rPr>
              <a:t>направленности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445" y="4392873"/>
            <a:ext cx="2884572" cy="19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20000000000000000000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260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Roboto Medium</vt:lpstr>
      <vt:lpstr>Wingdings</vt:lpstr>
      <vt:lpstr>Тема Office</vt:lpstr>
      <vt:lpstr>Использование информационных систем и технологий в подготовке научной работы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Что изучается в ходе освоения дисциплины?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Manager/>
  <Company>ФГБОУ СГЮА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Романченко Т.Н.</dc:creator>
  <cp:lastModifiedBy>Брянцева</cp:lastModifiedBy>
  <cp:revision>172</cp:revision>
  <dcterms:created xsi:type="dcterms:W3CDTF">2020-12-02T14:35:45Z</dcterms:created>
  <dcterms:modified xsi:type="dcterms:W3CDTF">2022-02-01T10:19:23Z</dcterms:modified>
  <cp:version>0906.0100.01</cp:version>
</cp:coreProperties>
</file>